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17" r:id="rId13"/>
    <p:sldId id="318" r:id="rId14"/>
    <p:sldId id="311" r:id="rId15"/>
    <p:sldId id="312" r:id="rId16"/>
    <p:sldId id="313" r:id="rId17"/>
    <p:sldId id="314" r:id="rId18"/>
    <p:sldId id="319" r:id="rId19"/>
    <p:sldId id="32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07" autoAdjust="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0757" y="133296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Let us work for </a:t>
            </a:r>
            <a:r>
              <a:rPr lang="en-US" altLang="zh-TW" sz="4000" b="1" dirty="0" err="1">
                <a:latin typeface="Candara" panose="020E0502030303020204" pitchFamily="34" charset="0"/>
              </a:rPr>
              <a:t>jesus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881085"/>
            <a:ext cx="9739607" cy="55501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基督耶穌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表明上帝愛疼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Piau-beng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-thang,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621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914399"/>
            <a:ext cx="9739607" cy="54863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將祂救恩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un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白白賞賜人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   </a:t>
            </a:r>
            <a:r>
              <a:rPr lang="en-US" sz="3500" b="1" dirty="0" err="1">
                <a:latin typeface="Candara" panose="020E0502030303020204" pitchFamily="34" charset="0"/>
              </a:rPr>
              <a:t>Peh-peh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latin typeface="Candara" panose="020E0502030303020204" pitchFamily="34" charset="0"/>
              </a:rPr>
              <a:t>-su</a:t>
            </a:r>
            <a:r>
              <a:rPr lang="en-US" sz="3500" b="1" dirty="0">
                <a:latin typeface="Candara" panose="020E0502030303020204" pitchFamily="34" charset="0"/>
              </a:rPr>
              <a:t> lang.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82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297711"/>
            <a:ext cx="9739607" cy="626257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-boa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toa,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6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toa</a:t>
            </a:r>
            <a:r>
              <a:rPr lang="zh-TW" altLang="en-US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769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900223"/>
            <a:ext cx="9739607" cy="53481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800" b="1" dirty="0">
                <a:latin typeface="Candara" panose="020E0502030303020204" pitchFamily="34" charset="0"/>
              </a:rPr>
              <a:t>                            </a:t>
            </a:r>
            <a:r>
              <a:rPr lang="en-US" sz="3800" b="1" dirty="0">
                <a:latin typeface="Candara" panose="020E0502030303020204" pitchFamily="34" charset="0"/>
              </a:rPr>
              <a:t>Ui </a:t>
            </a:r>
            <a:r>
              <a:rPr lang="zh-TW" altLang="en-US" sz="3800" b="1" dirty="0">
                <a:latin typeface="Candara" panose="020E0502030303020204" pitchFamily="34" charset="0"/>
              </a:rPr>
              <a:t>  </a:t>
            </a:r>
            <a:r>
              <a:rPr lang="en-US" sz="3800" b="1" dirty="0" err="1">
                <a:latin typeface="Candara" panose="020E0502030303020204" pitchFamily="34" charset="0"/>
              </a:rPr>
              <a:t>Ia</a:t>
            </a:r>
            <a:r>
              <a:rPr lang="en-US" sz="3800" b="1" dirty="0"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latin typeface="Candara" panose="020E0502030303020204" pitchFamily="34" charset="0"/>
              </a:rPr>
              <a:t> </a:t>
            </a:r>
            <a:r>
              <a:rPr lang="en-US" sz="3800" b="1" dirty="0">
                <a:latin typeface="Candara" panose="020E0502030303020204" pitchFamily="34" charset="0"/>
              </a:rPr>
              <a:t>So </a:t>
            </a:r>
            <a:r>
              <a:rPr lang="en-US" sz="3800" b="1" dirty="0" err="1">
                <a:latin typeface="Candara" panose="020E0502030303020204" pitchFamily="34" charset="0"/>
              </a:rPr>
              <a:t>tioh</a:t>
            </a:r>
            <a:r>
              <a:rPr lang="en-US" sz="3800" b="1" dirty="0">
                <a:latin typeface="Candara" panose="020E0502030303020204" pitchFamily="34" charset="0"/>
              </a:rPr>
              <a:t>-boa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將來得報賞極大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</a:t>
            </a:r>
            <a:r>
              <a:rPr lang="en-US" altLang="zh-TW" sz="3500" b="1" dirty="0" err="1">
                <a:latin typeface="Candara" panose="020E0502030303020204" pitchFamily="34" charset="0"/>
              </a:rPr>
              <a:t>Chiong-lai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tit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po-</a:t>
            </a:r>
            <a:r>
              <a:rPr lang="en-US" altLang="zh-TW" sz="3500" b="1" dirty="0" err="1">
                <a:latin typeface="Candara" panose="020E0502030303020204" pitchFamily="34" charset="0"/>
              </a:rPr>
              <a:t>siu</a:t>
            </a:r>
            <a:r>
              <a:rPr lang="en-US" altLang="zh-TW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</a:rPr>
              <a:t>kek</a:t>
            </a:r>
            <a:r>
              <a:rPr lang="en-US" altLang="zh-TW" sz="3500" b="1" dirty="0">
                <a:latin typeface="Candara" panose="020E0502030303020204" pitchFamily="34" charset="0"/>
              </a:rPr>
              <a:t>-toa.</a:t>
            </a:r>
            <a:endParaRPr lang="en-US" altLang="zh-TW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730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869" y="691117"/>
            <a:ext cx="9888463" cy="54757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甘心樂意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順從救主耶穌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Sun-than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388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771569"/>
            <a:ext cx="9888463" cy="56139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專心一意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-sim chit-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跟祂的脚步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kha-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7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045" y="881085"/>
            <a:ext cx="9739607" cy="55501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四處引導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罪人來趁真道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latin typeface="Candara" panose="020E0502030303020204" pitchFamily="34" charset="0"/>
              </a:rPr>
              <a:t>Choe-</a:t>
            </a:r>
            <a:r>
              <a:rPr lang="en-US" sz="3500" b="1" dirty="0" err="1">
                <a:latin typeface="Candara" panose="020E0502030303020204" pitchFamily="34" charset="0"/>
              </a:rPr>
              <a:t>jin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lai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than chin-to,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3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822959"/>
            <a:ext cx="9739607" cy="54863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介紹衆人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Kai-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-lang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識上帝羊羔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  </a:t>
            </a:r>
            <a:r>
              <a:rPr lang="en-US" sz="3500" b="1" dirty="0">
                <a:latin typeface="Candara" panose="020E0502030303020204" pitchFamily="34" charset="0"/>
              </a:rPr>
              <a:t>Bat </a:t>
            </a:r>
            <a:r>
              <a:rPr lang="en-US" sz="3500" b="1" dirty="0" err="1">
                <a:latin typeface="Candara" panose="020E0502030303020204" pitchFamily="34" charset="0"/>
              </a:rPr>
              <a:t>Siong</a:t>
            </a:r>
            <a:r>
              <a:rPr lang="en-US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Te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ko.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743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005" y="191031"/>
            <a:ext cx="9739607" cy="626257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-boa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toa,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6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toa</a:t>
            </a:r>
            <a:r>
              <a:rPr lang="zh-TW" altLang="en-US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161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961183"/>
            <a:ext cx="9739607" cy="53481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b="1" dirty="0">
                <a:latin typeface="Candara" panose="020E0502030303020204" pitchFamily="34" charset="0"/>
              </a:rPr>
              <a:t>Ui </a:t>
            </a:r>
            <a:r>
              <a:rPr lang="zh-TW" altLang="en-US" sz="3800" b="1" dirty="0"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latin typeface="Candara" panose="020E0502030303020204" pitchFamily="34" charset="0"/>
              </a:rPr>
              <a:t>Ia</a:t>
            </a:r>
            <a:r>
              <a:rPr lang="en-US" sz="3800" b="1" dirty="0"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latin typeface="Candara" panose="020E0502030303020204" pitchFamily="34" charset="0"/>
              </a:rPr>
              <a:t> </a:t>
            </a:r>
            <a:r>
              <a:rPr lang="en-US" sz="3800" b="1" dirty="0">
                <a:latin typeface="Candara" panose="020E0502030303020204" pitchFamily="34" charset="0"/>
              </a:rPr>
              <a:t>So </a:t>
            </a:r>
            <a:r>
              <a:rPr lang="en-US" sz="3800" b="1" dirty="0" err="1">
                <a:latin typeface="Candara" panose="020E0502030303020204" pitchFamily="34" charset="0"/>
              </a:rPr>
              <a:t>tioh</a:t>
            </a:r>
            <a:r>
              <a:rPr lang="en-US" sz="3800" b="1" dirty="0">
                <a:latin typeface="Candara" panose="020E0502030303020204" pitchFamily="34" charset="0"/>
              </a:rPr>
              <a:t>-boa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將來得報賞極大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</a:t>
            </a:r>
            <a:r>
              <a:rPr lang="en-US" altLang="zh-TW" sz="3500" b="1" dirty="0" err="1">
                <a:latin typeface="Candara" panose="020E0502030303020204" pitchFamily="34" charset="0"/>
              </a:rPr>
              <a:t>Chiong-lai</a:t>
            </a:r>
            <a:r>
              <a:rPr lang="en-US" altLang="zh-TW" sz="3500" b="1" dirty="0">
                <a:latin typeface="Candara" panose="020E0502030303020204" pitchFamily="34" charset="0"/>
              </a:rPr>
              <a:t> tit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po-</a:t>
            </a:r>
            <a:r>
              <a:rPr lang="en-US" altLang="zh-TW" sz="3500" b="1" dirty="0" err="1">
                <a:latin typeface="Candara" panose="020E0502030303020204" pitchFamily="34" charset="0"/>
              </a:rPr>
              <a:t>siu</a:t>
            </a:r>
            <a:r>
              <a:rPr lang="en-US" altLang="zh-TW" sz="3500" b="1" baseline="30000" dirty="0" err="1">
                <a:latin typeface="Candara" panose="020E0502030303020204" pitchFamily="34" charset="0"/>
              </a:rPr>
              <a:t>n</a:t>
            </a:r>
            <a:r>
              <a:rPr lang="zh-TW" altLang="en-US" sz="3500" b="1" baseline="30000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</a:rPr>
              <a:t>kek</a:t>
            </a:r>
            <a:r>
              <a:rPr lang="en-US" altLang="zh-TW" sz="3500" b="1" dirty="0">
                <a:latin typeface="Candara" panose="020E0502030303020204" pitchFamily="34" charset="0"/>
              </a:rPr>
              <a:t>-toa.</a:t>
            </a:r>
            <a:endParaRPr lang="en-US" altLang="zh-TW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6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1016472"/>
            <a:ext cx="9888463" cy="54757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甘心樂意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為主耶穌劬勞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Ui 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-boa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829" y="863009"/>
            <a:ext cx="9888463" cy="56139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專心一意</a:t>
            </a:r>
            <a:endParaRPr lang="en-US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-sim chit-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做聖工無息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Choe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bo-soah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02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285" y="881085"/>
            <a:ext cx="9739607" cy="55501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無論何事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主若分派我做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hun-phai</a:t>
            </a:r>
            <a:r>
              <a:rPr lang="en-US" sz="3500" b="1" dirty="0"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latin typeface="Candara" panose="020E0502030303020204" pitchFamily="34" charset="0"/>
              </a:rPr>
              <a:t>choe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13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914399"/>
            <a:ext cx="9739607" cy="54863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我要忠心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-sim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趁機會去做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   </a:t>
            </a:r>
            <a:r>
              <a:rPr lang="en-US" sz="3500" b="1" dirty="0">
                <a:latin typeface="Candara" panose="020E0502030303020204" pitchFamily="34" charset="0"/>
              </a:rPr>
              <a:t>Than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ki</a:t>
            </a:r>
            <a:r>
              <a:rPr lang="en-US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hoe </a:t>
            </a:r>
            <a:r>
              <a:rPr lang="en-US" sz="3500" b="1" dirty="0" err="1">
                <a:latin typeface="Candara" panose="020E0502030303020204" pitchFamily="34" charset="0"/>
              </a:rPr>
              <a:t>khi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choe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495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297711"/>
            <a:ext cx="9739607" cy="626257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-boa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toa,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福氣真正大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6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toa</a:t>
            </a:r>
            <a:r>
              <a:rPr lang="zh-TW" altLang="en-US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99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900223"/>
            <a:ext cx="9739607" cy="53481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為耶穌劬勞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800" b="1" dirty="0">
                <a:latin typeface="Candara" panose="020E0502030303020204" pitchFamily="34" charset="0"/>
              </a:rPr>
              <a:t>                            </a:t>
            </a:r>
            <a:r>
              <a:rPr lang="en-US" sz="3800" b="1" dirty="0">
                <a:latin typeface="Candara" panose="020E0502030303020204" pitchFamily="34" charset="0"/>
              </a:rPr>
              <a:t>Ui</a:t>
            </a:r>
            <a:r>
              <a:rPr lang="zh-TW" altLang="en-US" sz="3800" b="1" dirty="0">
                <a:latin typeface="Candara" panose="020E0502030303020204" pitchFamily="34" charset="0"/>
              </a:rPr>
              <a:t>  </a:t>
            </a:r>
            <a:r>
              <a:rPr lang="en-US" sz="3800" b="1" dirty="0"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latin typeface="Candara" panose="020E0502030303020204" pitchFamily="34" charset="0"/>
              </a:rPr>
              <a:t>Ia</a:t>
            </a:r>
            <a:r>
              <a:rPr lang="en-US" sz="3800" b="1" dirty="0"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latin typeface="Candara" panose="020E0502030303020204" pitchFamily="34" charset="0"/>
              </a:rPr>
              <a:t> </a:t>
            </a:r>
            <a:r>
              <a:rPr lang="en-US" sz="3800" b="1" dirty="0">
                <a:latin typeface="Candara" panose="020E0502030303020204" pitchFamily="34" charset="0"/>
              </a:rPr>
              <a:t>So </a:t>
            </a:r>
            <a:r>
              <a:rPr lang="en-US" sz="3800" b="1" dirty="0" err="1">
                <a:latin typeface="Candara" panose="020E0502030303020204" pitchFamily="34" charset="0"/>
              </a:rPr>
              <a:t>tioh</a:t>
            </a:r>
            <a:r>
              <a:rPr lang="en-US" sz="3800" b="1" dirty="0">
                <a:latin typeface="Candara" panose="020E0502030303020204" pitchFamily="34" charset="0"/>
              </a:rPr>
              <a:t>-boa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將來得報賞極大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</a:t>
            </a:r>
            <a:r>
              <a:rPr lang="en-US" altLang="zh-TW" sz="3500" b="1" dirty="0" err="1">
                <a:latin typeface="Candara" panose="020E0502030303020204" pitchFamily="34" charset="0"/>
              </a:rPr>
              <a:t>Chiong-lai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tit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po-</a:t>
            </a:r>
            <a:r>
              <a:rPr lang="en-US" altLang="zh-TW" sz="3500" b="1" dirty="0" err="1">
                <a:latin typeface="Candara" panose="020E0502030303020204" pitchFamily="34" charset="0"/>
              </a:rPr>
              <a:t>siu</a:t>
            </a:r>
            <a:r>
              <a:rPr lang="en-US" altLang="zh-TW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</a:rPr>
              <a:t>kek</a:t>
            </a:r>
            <a:r>
              <a:rPr lang="en-US" altLang="zh-TW" sz="3500" b="1" dirty="0">
                <a:latin typeface="Candara" panose="020E0502030303020204" pitchFamily="34" charset="0"/>
              </a:rPr>
              <a:t>-toa.</a:t>
            </a:r>
            <a:endParaRPr lang="en-US" altLang="zh-TW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1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869" y="691117"/>
            <a:ext cx="9888463" cy="54757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甘心樂意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宣傳天國福音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Soan-thoan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044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622005"/>
            <a:ext cx="9888463" cy="56139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報人知道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 lang chai-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上帝的愛心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-sim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967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2132</TotalTime>
  <Words>445</Words>
  <Application>Microsoft Office PowerPoint</Application>
  <PresentationFormat>Widescreen</PresentationFormat>
  <Paragraphs>88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DFKai-SB</vt:lpstr>
      <vt:lpstr>Arial</vt:lpstr>
      <vt:lpstr>Candara</vt:lpstr>
      <vt:lpstr>Tw Cen MT</vt:lpstr>
      <vt:lpstr>Circuit</vt:lpstr>
      <vt:lpstr>為耶穌劬勞 Let us work for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263</cp:revision>
  <dcterms:created xsi:type="dcterms:W3CDTF">2020-01-10T06:25:13Z</dcterms:created>
  <dcterms:modified xsi:type="dcterms:W3CDTF">2021-04-07T06:42:31Z</dcterms:modified>
</cp:coreProperties>
</file>